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ar-IQ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-80" y="-3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khalid" userId="ac8d8a1d815cdec4" providerId="LiveId" clId="{32CB67FD-A766-4AA7-8789-0B7E6C11B86D}"/>
    <pc:docChg chg="addSld modSld">
      <pc:chgData name="ali khalid" userId="ac8d8a1d815cdec4" providerId="LiveId" clId="{32CB67FD-A766-4AA7-8789-0B7E6C11B86D}" dt="2023-12-29T07:58:20.138" v="13" actId="22"/>
      <pc:docMkLst>
        <pc:docMk/>
      </pc:docMkLst>
      <pc:sldChg chg="addSp modSp new mod">
        <pc:chgData name="ali khalid" userId="ac8d8a1d815cdec4" providerId="LiveId" clId="{32CB67FD-A766-4AA7-8789-0B7E6C11B86D}" dt="2023-12-29T07:57:49.300" v="7" actId="1076"/>
        <pc:sldMkLst>
          <pc:docMk/>
          <pc:sldMk cId="3550227024" sldId="272"/>
        </pc:sldMkLst>
        <pc:picChg chg="add mod">
          <ac:chgData name="ali khalid" userId="ac8d8a1d815cdec4" providerId="LiveId" clId="{32CB67FD-A766-4AA7-8789-0B7E6C11B86D}" dt="2023-12-29T07:57:49.300" v="7" actId="1076"/>
          <ac:picMkLst>
            <pc:docMk/>
            <pc:sldMk cId="3550227024" sldId="272"/>
            <ac:picMk id="3" creationId="{635E7B1E-A9BB-49C2-BE30-5941AD6B902F}"/>
          </ac:picMkLst>
        </pc:picChg>
      </pc:sldChg>
      <pc:sldChg chg="addSp new mod">
        <pc:chgData name="ali khalid" userId="ac8d8a1d815cdec4" providerId="LiveId" clId="{32CB67FD-A766-4AA7-8789-0B7E6C11B86D}" dt="2023-12-29T07:57:53.481" v="8" actId="22"/>
        <pc:sldMkLst>
          <pc:docMk/>
          <pc:sldMk cId="978820116" sldId="273"/>
        </pc:sldMkLst>
        <pc:picChg chg="add">
          <ac:chgData name="ali khalid" userId="ac8d8a1d815cdec4" providerId="LiveId" clId="{32CB67FD-A766-4AA7-8789-0B7E6C11B86D}" dt="2023-12-29T07:57:53.481" v="8" actId="22"/>
          <ac:picMkLst>
            <pc:docMk/>
            <pc:sldMk cId="978820116" sldId="273"/>
            <ac:picMk id="3" creationId="{820CEAA6-EE13-46EA-A68D-60EDBC3FA244}"/>
          </ac:picMkLst>
        </pc:picChg>
      </pc:sldChg>
      <pc:sldChg chg="addSp new mod">
        <pc:chgData name="ali khalid" userId="ac8d8a1d815cdec4" providerId="LiveId" clId="{32CB67FD-A766-4AA7-8789-0B7E6C11B86D}" dt="2023-12-29T07:57:59.323" v="9" actId="22"/>
        <pc:sldMkLst>
          <pc:docMk/>
          <pc:sldMk cId="2180201395" sldId="274"/>
        </pc:sldMkLst>
        <pc:picChg chg="add">
          <ac:chgData name="ali khalid" userId="ac8d8a1d815cdec4" providerId="LiveId" clId="{32CB67FD-A766-4AA7-8789-0B7E6C11B86D}" dt="2023-12-29T07:57:59.323" v="9" actId="22"/>
          <ac:picMkLst>
            <pc:docMk/>
            <pc:sldMk cId="2180201395" sldId="274"/>
            <ac:picMk id="3" creationId="{805CCB50-DB67-4497-BA81-5094B11958A3}"/>
          </ac:picMkLst>
        </pc:picChg>
      </pc:sldChg>
      <pc:sldChg chg="addSp new mod">
        <pc:chgData name="ali khalid" userId="ac8d8a1d815cdec4" providerId="LiveId" clId="{32CB67FD-A766-4AA7-8789-0B7E6C11B86D}" dt="2023-12-29T07:58:05.942" v="10" actId="22"/>
        <pc:sldMkLst>
          <pc:docMk/>
          <pc:sldMk cId="3108063097" sldId="275"/>
        </pc:sldMkLst>
        <pc:picChg chg="add">
          <ac:chgData name="ali khalid" userId="ac8d8a1d815cdec4" providerId="LiveId" clId="{32CB67FD-A766-4AA7-8789-0B7E6C11B86D}" dt="2023-12-29T07:58:05.942" v="10" actId="22"/>
          <ac:picMkLst>
            <pc:docMk/>
            <pc:sldMk cId="3108063097" sldId="275"/>
            <ac:picMk id="3" creationId="{936FC597-81DE-4F32-8678-631DD9553DD1}"/>
          </ac:picMkLst>
        </pc:picChg>
      </pc:sldChg>
      <pc:sldChg chg="addSp new mod">
        <pc:chgData name="ali khalid" userId="ac8d8a1d815cdec4" providerId="LiveId" clId="{32CB67FD-A766-4AA7-8789-0B7E6C11B86D}" dt="2023-12-29T07:58:11.723" v="11" actId="22"/>
        <pc:sldMkLst>
          <pc:docMk/>
          <pc:sldMk cId="4126479238" sldId="276"/>
        </pc:sldMkLst>
        <pc:picChg chg="add">
          <ac:chgData name="ali khalid" userId="ac8d8a1d815cdec4" providerId="LiveId" clId="{32CB67FD-A766-4AA7-8789-0B7E6C11B86D}" dt="2023-12-29T07:58:11.723" v="11" actId="22"/>
          <ac:picMkLst>
            <pc:docMk/>
            <pc:sldMk cId="4126479238" sldId="276"/>
            <ac:picMk id="3" creationId="{9D1ED6A3-01BF-49AD-94FB-61DA0F68674E}"/>
          </ac:picMkLst>
        </pc:picChg>
      </pc:sldChg>
      <pc:sldChg chg="addSp new mod">
        <pc:chgData name="ali khalid" userId="ac8d8a1d815cdec4" providerId="LiveId" clId="{32CB67FD-A766-4AA7-8789-0B7E6C11B86D}" dt="2023-12-29T07:58:20.138" v="13" actId="22"/>
        <pc:sldMkLst>
          <pc:docMk/>
          <pc:sldMk cId="4057224312" sldId="277"/>
        </pc:sldMkLst>
        <pc:picChg chg="add">
          <ac:chgData name="ali khalid" userId="ac8d8a1d815cdec4" providerId="LiveId" clId="{32CB67FD-A766-4AA7-8789-0B7E6C11B86D}" dt="2023-12-29T07:58:20.138" v="13" actId="22"/>
          <ac:picMkLst>
            <pc:docMk/>
            <pc:sldMk cId="4057224312" sldId="277"/>
            <ac:picMk id="3" creationId="{88B1816D-B53D-42C0-A60E-16F21CFCE44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31DDB3-4066-42AA-A8E5-96C27F307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IQ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925750D-8CB2-44A1-8569-53CBEB8A1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IQ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641EBF-4314-4299-97A7-F07FBE69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6C0A93-5BBF-483B-81F5-1D47BC96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FC2EA6-F976-484D-A214-5BC23F7C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226284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C78E3C-31CD-467E-B01B-DE4A6D0F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IQ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E21C057-D9FD-4E9C-8BD1-C2C616282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IQ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C1AF11-C001-426A-B30A-776C277F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396B50F-0DD7-4FC5-A0FA-31EA61AC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6B31BD-73E8-4F76-98CE-F84F02CE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4042668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4704E4-58BF-4C16-B9AB-DA58E1A9D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IQ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49B5534-0DC6-451F-A220-FEF537DF0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IQ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36C249-9D7F-4C6A-8DE0-09E9C296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27058B-4747-4B54-B4B0-6D850444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C6E4B5-1993-4768-BC81-A9B47EB7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17344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7C87B8-DE93-4335-A394-9DAE61E2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IQ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9DF27C-1F76-4EAE-B70D-B8E691A77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IQ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00136A-1FC8-48B6-9881-3CDE3C03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E68E5D-1EB6-4094-98E4-285DC1053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51B961-5D8B-4C38-A65E-51F48362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952563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E9B608-5033-45BC-82CE-559933F0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IQ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DC476E-D3EA-47BC-B595-B2454393E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8391BB-FEAD-4ED3-A595-C9FD970F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EC95AA-12AC-413B-A219-7A40354E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A777EE-0F74-4F76-BA3C-AAE36B2A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92676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8AF91-1CB9-434C-875F-6E73205B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IQ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071BF5-2118-49BA-8AE4-F80FA124A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IQ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298FEB5-B2AF-4B29-8B88-E02F855A1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IQ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4F622F1-DC26-4FFC-8561-93CB83E19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983D1C-5506-4002-9D2E-2286FE625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7D3A485-0F22-4AB6-996F-52428337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142465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AF43A6-3C4E-4E64-B8FA-E890C594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IQ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007601-5C76-4633-8BFD-D595C43D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8F26C00-369C-436B-BFB5-E3C87F9BA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IQ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FFDBD11-09A8-4E19-82C6-2405331D3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2CAABDA-DD3F-479E-9820-EB7BF39B5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IQ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4DEE408-AC00-4202-BDF9-1F873E4C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BAD631E-F696-4650-BE1C-E62151281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781F088-D79F-4A15-B811-46C0BF82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393085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0E35-1E13-4E0A-87D9-896CF605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IQ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5606E4B-CB9A-48C5-B2BD-8BFFB671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729130-DC88-49E3-9F63-2C423347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0F8C229-4BE8-426E-BDD6-F3AAE7DF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1362031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86FF672-671D-4E3C-9B76-FECEF896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20290FD-AD30-4719-B2AF-B733B201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04EFD9-6FB1-4000-927B-0EC6A3EB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68847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601C96-4619-4C44-9F27-407B340D9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IQ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75A615-CD69-4B55-AE71-8DDA0A888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IQ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A36874A-1C85-4AFD-ACF5-0D55A654B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FE7C6C4-F52D-49E9-86D0-91DBC8DC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965CDCB-AEAD-4280-AF79-625D0E77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5BB413-2D3D-4E1F-9BD9-2AC4297F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109999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16CFA-25B7-4894-846C-811300E9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IQ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0B635B-E74B-465B-9C05-A3707B2CB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IQ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971807B-2371-4E29-8075-DB7D5B1F4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48BD0F5-A289-4632-9814-EB3664A8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9D5565E-AC3B-4219-933A-04110370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A5D933-DD42-4AE8-8714-40DECA29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413304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90A6AE4-81D8-44FD-9382-F456564D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IQ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899C236-87FD-4A89-AB84-72D1859F5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IQ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E80255-B1D8-4A62-938E-3DC656CD3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AAFD0-EB86-4322-AC7C-98AEE1856397}" type="datetimeFigureOut">
              <a:rPr lang="ar-IQ" smtClean="0"/>
              <a:t>15/07/1445</a:t>
            </a:fld>
            <a:endParaRPr lang="ar-IQ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0CAE4E-1DEC-4AF7-BD86-632C5C21C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IQ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203325-FA8B-441B-8A37-2CFBF3AF9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ABE5D-3F15-4DBD-9B33-6EBBC9BE972D}" type="slidenum">
              <a:rPr lang="ar-IQ" smtClean="0"/>
              <a:t>‹#›</a:t>
            </a:fld>
            <a:endParaRPr lang="ar-IQ"/>
          </a:p>
        </p:txBody>
      </p:sp>
    </p:spTree>
    <p:extLst>
      <p:ext uri="{BB962C8B-B14F-4D97-AF65-F5344CB8AC3E}">
        <p14:creationId xmlns:p14="http://schemas.microsoft.com/office/powerpoint/2010/main" val="74730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IQ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C2FD57-D691-4911-A761-6876854B8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007" y="1384993"/>
            <a:ext cx="10135985" cy="4088014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Freestyle Script" panose="030804020302050B0404" pitchFamily="66" charset="0"/>
              </a:rPr>
              <a:t>Illustrations only... for the Principles of Management</a:t>
            </a:r>
            <a:r>
              <a:rPr lang="en-US" sz="5400" dirty="0">
                <a:latin typeface="Harlow Solid Italic" panose="04030604020F02020D02" pitchFamily="82" charset="0"/>
              </a:rPr>
              <a:t/>
            </a:r>
            <a:br>
              <a:rPr lang="en-US" sz="5400" dirty="0">
                <a:latin typeface="Harlow Solid Italic" panose="04030604020F02020D02" pitchFamily="82" charset="0"/>
              </a:rPr>
            </a:br>
            <a:r>
              <a:rPr lang="en-US" sz="5400" dirty="0">
                <a:latin typeface="Harlow Solid Italic" panose="04030604020F02020D02" pitchFamily="82" charset="0"/>
              </a:rPr>
              <a:t/>
            </a:r>
            <a:br>
              <a:rPr lang="en-US" sz="5400" dirty="0">
                <a:latin typeface="Harlow Solid Italic" panose="04030604020F02020D02" pitchFamily="82" charset="0"/>
              </a:rPr>
            </a:br>
            <a:r>
              <a:rPr lang="en-US" sz="2400" dirty="0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The illustrations were compiled from Prof LEC</a:t>
            </a:r>
            <a:endParaRPr lang="ar-IQ" sz="5400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25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6E78B5-5600-4746-8D2F-467D5705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16" y="872604"/>
            <a:ext cx="9159568" cy="5883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1C6791-B0C8-4506-B873-85E014D3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720" y="208558"/>
            <a:ext cx="3336559" cy="6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D77737-DF85-475E-BF4E-EC8397DE8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26"/>
            <a:ext cx="12192000" cy="62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8299157-3D39-45FB-82C8-2BC34EE8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19" y="344973"/>
            <a:ext cx="9642994" cy="5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4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2085-CABA-40DD-844D-1445FECD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46" y="374073"/>
            <a:ext cx="11221558" cy="62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49D0A6-72C0-473C-891D-2116DB45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2" y="889462"/>
            <a:ext cx="12003644" cy="51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43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F2D0698-FB17-4322-BD0B-58F5FE67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9" y="374072"/>
            <a:ext cx="11927575" cy="61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65363A4-4E56-4810-AAE0-32AC9CDD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56" y="106086"/>
            <a:ext cx="8946519" cy="64859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72391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35E7B1E-A9BB-49C2-BE30-5941AD6B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42" y="-97566"/>
            <a:ext cx="8865229" cy="67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27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0CEAA6-EE13-46EA-A68D-60EDBC3FA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04" y="0"/>
            <a:ext cx="9187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2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05CCB50-DB67-4497-BA81-5094B1195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41" y="0"/>
            <a:ext cx="9409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0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F19F09-765A-44A2-8C78-682E4876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0" y="0"/>
            <a:ext cx="9505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82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6FC597-81DE-4F32-8678-631DD955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493" y="0"/>
            <a:ext cx="8153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63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D1ED6A3-01BF-49AD-94FB-61DA0F686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93" y="0"/>
            <a:ext cx="8529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79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8B1816D-B53D-42C0-A60E-16F21CFCE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0"/>
            <a:ext cx="10592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2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33" y="10160"/>
            <a:ext cx="9353974" cy="684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56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04F99B-CA47-4EF6-A38D-24AE45C8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62" y="0"/>
            <a:ext cx="922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D015C3-58CB-496B-A74A-27044812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19" y="427186"/>
            <a:ext cx="10020562" cy="60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6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1DB1C5-ED28-443D-BED3-01AACC5D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8" y="0"/>
            <a:ext cx="11252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8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FBC5FD2-B8C5-4104-A7EB-75968E68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9" y="0"/>
            <a:ext cx="11227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DF146D-18FD-431B-AB57-6D5DB73B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83" y="0"/>
            <a:ext cx="9370130" cy="67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2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B77074-75E3-4D38-A281-C41C9793D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13" y="0"/>
            <a:ext cx="9310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0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8FC1337-C737-447B-A531-8F905909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50" y="0"/>
            <a:ext cx="11268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0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8</Words>
  <Application>Microsoft Office PowerPoint</Application>
  <PresentationFormat>Custom</PresentationFormat>
  <Paragraphs>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Illustrations only... for the Principles of Management  The illustrations were compiled from Prof LEC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Illustrations only... for the Principles of Management course</dc:title>
  <dc:creator>ali khalid</dc:creator>
  <cp:lastModifiedBy>SURFACE</cp:lastModifiedBy>
  <cp:revision>6</cp:revision>
  <dcterms:created xsi:type="dcterms:W3CDTF">2023-12-29T04:47:58Z</dcterms:created>
  <dcterms:modified xsi:type="dcterms:W3CDTF">2024-01-26T02:07:50Z</dcterms:modified>
</cp:coreProperties>
</file>